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CD6B-5701-FE23-5D4A-91C646487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3B127-984A-F95B-3B2B-95D606642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940B8-1DF8-279E-15C9-54DF4BB5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DCA9-CF0A-0838-6260-CD03405E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B71A9-98D5-EDA4-5BAC-55DCBF10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4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8F7B-7490-BA1F-75F9-9A5BFC3A1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EAD94-27B0-4B9B-9507-A0270589F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2A08E-F070-E444-C095-A71FADA1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5995B-163A-A31A-CB00-1B8988FE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4B981-309E-880B-C994-508385AB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2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1C5F8D-F723-D429-A926-CFBD7A1C5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495B9-8B37-61A4-C68A-5D0CD06C4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9144-0003-C927-6AFE-04BE9416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4139-CDF5-1DCD-5D4D-57980FAA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9D8DE-BBA5-1C7E-E1D3-022A9141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9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2005-594B-FFC3-62B6-D2AB4B30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A3709-1A85-02BB-B908-9FD1D802B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80B51-57CE-D3DD-E827-2AEE9659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E91F6-CE84-9EB8-6D48-4D28017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8B9E1-17E1-BAFA-57E5-04D6D4BA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9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D76FC-D2A7-4279-274E-738FB06C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931F4-6477-DA97-EAE6-64465EEC3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0FDD4-E93B-893F-207E-E8CCDE92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07D72-3B02-24DB-C87F-CFBDDA84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03E42-2FBC-448E-4FC6-A0C4335B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2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9EF0-8C20-E334-8BBB-ED177AAF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1F7C0-96A5-2113-1ECB-F522CDB85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0A4F7-F68F-562F-524B-4FB19CCC5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0D8A0-5755-8132-E832-971ABB6D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B9CE-7756-F0C0-1ED1-582EDEC8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906FF-C25D-92FD-DE05-0CC4F4A3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50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31ED-4127-2370-7EDA-C97695B0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A547F-2065-3CEB-D0D2-9B170F09A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4F39A-4B09-D984-034D-10FB75D24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36E97-C42A-D321-9467-86AC6F322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15FA1-9971-6C1C-3F4F-B0736CF9B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F182D-A5B0-E2FD-4508-380811B4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CB9343-DF71-BC17-7675-6C25A588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7F84E3-38DD-7088-EEE7-0AABF2C7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F5B87-657A-92ED-4779-CC1037B75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A7892-96C8-8AE9-FAEA-8DFC98FC2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66D19-4D0D-8832-52D3-D7906DE8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85595-4366-18D3-2281-75761753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5B95B1-7F17-AAC9-B26D-1AF669A9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E0B3A-45C1-B1B3-4247-1B6FDAFF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E9BBF-92C3-BF52-606B-4251A222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0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4662-3E79-6BC2-22CB-C08EA2AB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6FB86-927A-9FF6-A28E-743C0D08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3EE06-4B4A-3772-160B-4518B4AE5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AC91F-6317-7777-9A04-805AF6DE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6B9A4-5223-1C20-B41E-E355F445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C17B6-D4AF-14E6-2E71-518A1939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9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7D14-609C-8A89-1513-0213B99B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9A78C-28CD-C05D-574F-71E527A12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EA934-562A-CA28-B3CC-5409C2A41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703AD-924D-EFA8-B2BD-D22365E7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4ED68-912A-16C8-E2AD-C271192E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85C5A-575A-4749-3FFC-145B73AC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9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9745C2-1069-BC56-E692-805B0A82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F09CC-A0B3-7577-5219-990376D93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7E1B8-1BA2-E204-7A9C-E5DA708F8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0ADE-DA40-4F8C-A518-72B6CF49782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00621-862C-7CAF-BBCF-9D066866F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5F899-A352-490E-BDE4-1D35534C1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AA3A-03F6-49AE-92DA-E177E7C2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2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and gold sheriff badge&#10;&#10;Description automatically generated">
            <a:extLst>
              <a:ext uri="{FF2B5EF4-FFF2-40B4-BE49-F238E27FC236}">
                <a16:creationId xmlns:a16="http://schemas.microsoft.com/office/drawing/2014/main" id="{54880E0D-8C20-2A36-F0DB-B739DCB4E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0" y="1935793"/>
            <a:ext cx="3623566" cy="2781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5F676-91EC-811F-F872-2622F9288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673" y="2012938"/>
            <a:ext cx="2267541" cy="2855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4AD1A-9D7B-5400-D838-0976007B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138" y="2139808"/>
            <a:ext cx="2791396" cy="2782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F89524-8611-3CE2-D1FA-0B2DFC7D7439}"/>
              </a:ext>
            </a:extLst>
          </p:cNvPr>
          <p:cNvSpPr txBox="1"/>
          <p:nvPr/>
        </p:nvSpPr>
        <p:spPr>
          <a:xfrm>
            <a:off x="3125012" y="279733"/>
            <a:ext cx="5941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OPERATION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5AD4F0-DD0E-C7B0-1FC0-619BB4D33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658" y="1891717"/>
            <a:ext cx="2131341" cy="2976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9D1501-D276-7E0C-D004-A91BBA87C940}"/>
              </a:ext>
            </a:extLst>
          </p:cNvPr>
          <p:cNvSpPr txBox="1"/>
          <p:nvPr/>
        </p:nvSpPr>
        <p:spPr>
          <a:xfrm>
            <a:off x="1571363" y="5254828"/>
            <a:ext cx="9049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SHATTERED GLASS</a:t>
            </a:r>
          </a:p>
        </p:txBody>
      </p:sp>
    </p:spTree>
    <p:extLst>
      <p:ext uri="{BB962C8B-B14F-4D97-AF65-F5344CB8AC3E}">
        <p14:creationId xmlns:p14="http://schemas.microsoft.com/office/powerpoint/2010/main" val="3438295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and gold sheriff badge&#10;&#10;Description automatically generated">
            <a:extLst>
              <a:ext uri="{FF2B5EF4-FFF2-40B4-BE49-F238E27FC236}">
                <a16:creationId xmlns:a16="http://schemas.microsoft.com/office/drawing/2014/main" id="{54880E0D-8C20-2A36-F0DB-B739DCB4E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17" y="3451611"/>
            <a:ext cx="3623566" cy="2781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9B473B-EBEF-EBCD-73C7-B3EF72B6D220}"/>
              </a:ext>
            </a:extLst>
          </p:cNvPr>
          <p:cNvSpPr txBox="1"/>
          <p:nvPr/>
        </p:nvSpPr>
        <p:spPr>
          <a:xfrm>
            <a:off x="699082" y="415653"/>
            <a:ext cx="10595296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Laramie County Sheriff’s Office would like to thank the following agencies who assisted in making Operation Shattered Glass a huge success:</a:t>
            </a:r>
          </a:p>
          <a:p>
            <a:pPr algn="ctr"/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-	Cheyenne Police Department Community Action Team (assigned to the DEA Task Force)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Cheyenne Police Department Patrol Division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Wyoming Division of Criminal Investigations Southeast and Southwest Enforcement Teams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Wyoming Highway Patrol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Laramie County Sheriff's Office Patrol Division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Drug Enforcement Administration (Colorado and Wyoming)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North Metro Drug Task Force (Colorado)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Northern Colorado Drug Task Force (Colorado)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Arapahoe County Sheriff’s Office (Colorado)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Thornton Police Department (Colorado)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Larimer County Sheriff’s Office (Colorado)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Department of Homeland Security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Laramie County District Attorney’s Office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District of Wyoming United States Attorney’s Office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-	District of Colorado United States Attorney’s Office </a:t>
            </a:r>
          </a:p>
        </p:txBody>
      </p:sp>
    </p:spTree>
    <p:extLst>
      <p:ext uri="{BB962C8B-B14F-4D97-AF65-F5344CB8AC3E}">
        <p14:creationId xmlns:p14="http://schemas.microsoft.com/office/powerpoint/2010/main" val="62346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C7252-F816-6628-7D4C-722F89BC6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7"/>
            <a:ext cx="12192000" cy="68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68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491A0-179C-F345-8708-843E4600E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" y="0"/>
            <a:ext cx="12181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8828CA-61C7-00E0-7D4A-121FB4AB3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8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44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27648</TotalTime>
  <Words>161</Words>
  <Application>Microsoft Office PowerPoint</Application>
  <PresentationFormat>Widescreen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Warner</dc:creator>
  <cp:lastModifiedBy>Brandon Warner</cp:lastModifiedBy>
  <cp:revision>14</cp:revision>
  <dcterms:created xsi:type="dcterms:W3CDTF">2023-12-26T15:31:19Z</dcterms:created>
  <dcterms:modified xsi:type="dcterms:W3CDTF">2024-04-08T20:39:50Z</dcterms:modified>
</cp:coreProperties>
</file>